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3" r:id="rId11"/>
    <p:sldId id="274" r:id="rId12"/>
    <p:sldId id="279" r:id="rId13"/>
    <p:sldId id="280" r:id="rId14"/>
    <p:sldId id="263" r:id="rId15"/>
    <p:sldId id="264" r:id="rId16"/>
    <p:sldId id="277" r:id="rId17"/>
    <p:sldId id="282" r:id="rId18"/>
    <p:sldId id="281" r:id="rId19"/>
    <p:sldId id="284" r:id="rId20"/>
    <p:sldId id="285" r:id="rId21"/>
    <p:sldId id="283" r:id="rId22"/>
    <p:sldId id="287" r:id="rId23"/>
    <p:sldId id="288" r:id="rId24"/>
    <p:sldId id="286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85130"/>
  </p:normalViewPr>
  <p:slideViewPr>
    <p:cSldViewPr snapToGrid="0" snapToObjects="1">
      <p:cViewPr varScale="1">
        <p:scale>
          <a:sx n="106" d="100"/>
          <a:sy n="106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Thesis</a:t>
            </a:r>
            <a:r>
              <a:rPr lang="en-US" dirty="0"/>
              <a:t>: perform you own analyses and interpret them</a:t>
            </a:r>
          </a:p>
          <a:p>
            <a:r>
              <a:rPr lang="en-US" b="1" dirty="0"/>
              <a:t>Career</a:t>
            </a:r>
            <a:r>
              <a:rPr lang="en-US" dirty="0"/>
              <a:t>: communicate with, work with, and understand statisticians</a:t>
            </a:r>
            <a:r>
              <a:rPr lang="en-US" baseline="0" dirty="0"/>
              <a:t> and data scientists that you will be working with (they are everywhere</a:t>
            </a:r>
            <a:r>
              <a:rPr lang="mr-IN" baseline="0" dirty="0"/>
              <a:t>…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3DbrYx-SN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2" Type="http://schemas.openxmlformats.org/officeDocument/2006/relationships/hyperlink" Target="https://www.deming.org/theman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niel_Keys_Mor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Schedule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D43BD-803F-2348-9B88-8B76F206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46" y="0"/>
            <a:ext cx="4666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9C6FC8-9957-0245-BE93-D7F4EF9A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46" y="0"/>
            <a:ext cx="46669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Schedule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2014992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B140B-44FF-164D-B7AB-06259DC61F84}"/>
              </a:ext>
            </a:extLst>
          </p:cNvPr>
          <p:cNvSpPr txBox="1"/>
          <p:nvPr/>
        </p:nvSpPr>
        <p:spPr>
          <a:xfrm>
            <a:off x="5264944" y="4183908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next slide</a:t>
            </a:r>
          </a:p>
        </p:txBody>
      </p:sp>
    </p:spTree>
    <p:extLst>
      <p:ext uri="{BB962C8B-B14F-4D97-AF65-F5344CB8AC3E}">
        <p14:creationId xmlns:p14="http://schemas.microsoft.com/office/powerpoint/2010/main" val="168367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Tell us about yourself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grow_up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Tell us about yourself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grow_up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and spreadsheets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Good data practices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428069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Good data practices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What 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Create a survey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975758"/>
            <a:ext cx="10515600" cy="341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a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survey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to collect data that you can use for this class</a:t>
            </a:r>
          </a:p>
          <a:p>
            <a:endParaRPr lang="en-US" sz="1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Needs to meet the requirements of the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9849" y="5660963"/>
            <a:ext cx="2552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Example</a:t>
            </a:r>
            <a:endParaRPr lang="en-US" sz="4800">
              <a:solidFill>
                <a:schemeClr val="accent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8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" action="ppaction://noaction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are/is Cool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data.”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Purpose of this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expected of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Syllabus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2084D-E998-0445-B527-961A84114813}"/>
              </a:ext>
            </a:extLst>
          </p:cNvPr>
          <p:cNvSpPr txBox="1"/>
          <p:nvPr/>
        </p:nvSpPr>
        <p:spPr>
          <a:xfrm>
            <a:off x="1347537" y="3104147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http://tysonbarrett.com/syllabus/</a:t>
            </a:r>
            <a:r>
              <a:rPr lang="en-US" sz="36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asa</a:t>
            </a:r>
            <a:endParaRPr lang="en-US" sz="3600" b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830</Words>
  <Application>Microsoft Macintosh PowerPoint</Application>
  <PresentationFormat>Widescreen</PresentationFormat>
  <Paragraphs>152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Mangal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Syllabus</vt:lpstr>
      <vt:lpstr>Jamovi</vt:lpstr>
      <vt:lpstr>Jamovi</vt:lpstr>
      <vt:lpstr>Schedule</vt:lpstr>
      <vt:lpstr>Schedule</vt:lpstr>
      <vt:lpstr>Break Time</vt:lpstr>
      <vt:lpstr>Tell us about yourself</vt:lpstr>
      <vt:lpstr>Tell us about yourself</vt:lpstr>
      <vt:lpstr>Data and spreadsheets</vt:lpstr>
      <vt:lpstr>Good data practices</vt:lpstr>
      <vt:lpstr>Good data practices</vt:lpstr>
      <vt:lpstr>Break Time</vt:lpstr>
      <vt:lpstr>Assignments require your own data</vt:lpstr>
      <vt:lpstr>Assignments require your own data</vt:lpstr>
      <vt:lpstr>Assignments require your own data</vt:lpstr>
      <vt:lpstr>Create a survey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49</cp:revision>
  <dcterms:created xsi:type="dcterms:W3CDTF">2017-12-29T23:46:42Z</dcterms:created>
  <dcterms:modified xsi:type="dcterms:W3CDTF">2019-01-07T20:19:12Z</dcterms:modified>
</cp:coreProperties>
</file>